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9" r:id="rId4"/>
    <p:sldId id="268" r:id="rId5"/>
    <p:sldId id="267" r:id="rId6"/>
    <p:sldId id="266" r:id="rId7"/>
    <p:sldId id="264" r:id="rId8"/>
    <p:sldId id="263" r:id="rId9"/>
    <p:sldId id="275" r:id="rId10"/>
    <p:sldId id="265" r:id="rId11"/>
    <p:sldId id="262" r:id="rId12"/>
    <p:sldId id="260" r:id="rId13"/>
    <p:sldId id="261" r:id="rId14"/>
    <p:sldId id="283" r:id="rId15"/>
    <p:sldId id="282" r:id="rId16"/>
    <p:sldId id="281" r:id="rId17"/>
    <p:sldId id="280" r:id="rId18"/>
    <p:sldId id="279" r:id="rId19"/>
    <p:sldId id="276" r:id="rId20"/>
    <p:sldId id="278" r:id="rId21"/>
    <p:sldId id="277" r:id="rId22"/>
    <p:sldId id="285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2" d="100"/>
          <a:sy n="112" d="100"/>
        </p:scale>
        <p:origin x="6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2438400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Проект по физической культуре на тему: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«Со здоровьем крепко дружим»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562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Клименко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Ольга Васильевна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81200" y="533400"/>
            <a:ext cx="73154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г. Фатежа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Золотой ключик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Фатежского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Курской области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52400"/>
            <a:ext cx="9525000" cy="716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304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Сентябрь</a:t>
            </a:r>
            <a:endParaRPr lang="ru-RU" dirty="0"/>
          </a:p>
        </p:txBody>
      </p:sp>
      <p:pic>
        <p:nvPicPr>
          <p:cNvPr id="2052" name="Picture 4" descr="C:\Users\User\Desktop\фото досуги\день педагога\DSC_0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048" y="3775840"/>
            <a:ext cx="3044952" cy="2624959"/>
          </a:xfrm>
          <a:prstGeom prst="rect">
            <a:avLst/>
          </a:prstGeom>
          <a:noFill/>
        </p:spPr>
      </p:pic>
      <p:pic>
        <p:nvPicPr>
          <p:cNvPr id="2053" name="Picture 5" descr="C:\Users\User\Desktop\фото досуги\день педагога\DSC_0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200400"/>
            <a:ext cx="3048000" cy="2286000"/>
          </a:xfrm>
          <a:prstGeom prst="rect">
            <a:avLst/>
          </a:prstGeom>
          <a:noFill/>
        </p:spPr>
      </p:pic>
      <p:pic>
        <p:nvPicPr>
          <p:cNvPr id="2055" name="Picture 7" descr="C:\Users\User\Desktop\нестанд.оборуд\печать проект\DSC06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84" y="838200"/>
            <a:ext cx="3359066" cy="2343895"/>
          </a:xfrm>
          <a:prstGeom prst="rect">
            <a:avLst/>
          </a:prstGeom>
          <a:noFill/>
        </p:spPr>
      </p:pic>
      <p:pic>
        <p:nvPicPr>
          <p:cNvPr id="2056" name="Picture 8" descr="C:\Users\User\Desktop\нестанд.оборуд\печать проект\DSC05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5486396" y="838200"/>
            <a:ext cx="2971801" cy="2286000"/>
          </a:xfrm>
          <a:prstGeom prst="rect">
            <a:avLst/>
          </a:prstGeom>
          <a:noFill/>
        </p:spPr>
      </p:pic>
      <p:pic>
        <p:nvPicPr>
          <p:cNvPr id="2057" name="Picture 9" descr="C:\Users\User\Desktop\физо\Новая папка (3)\DSC062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424712"/>
            <a:ext cx="2971800" cy="2228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525000" cy="7162800"/>
          </a:xfrm>
          <a:prstGeom prst="rect">
            <a:avLst/>
          </a:prstGeom>
          <a:noFill/>
        </p:spPr>
      </p:pic>
      <p:pic>
        <p:nvPicPr>
          <p:cNvPr id="3074" name="Picture 2" descr="C:\Users\User\Desktop\физо\Новая папка (3)\DSC06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863" y="3656772"/>
            <a:ext cx="3081337" cy="23106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29000" y="304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Октябрь</a:t>
            </a:r>
            <a:endParaRPr lang="ru-RU" b="1" dirty="0"/>
          </a:p>
        </p:txBody>
      </p:sp>
      <p:pic>
        <p:nvPicPr>
          <p:cNvPr id="3075" name="Picture 3" descr="C:\Users\User\Desktop\печать досуги янв\DSC07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066800"/>
            <a:ext cx="3657600" cy="2056821"/>
          </a:xfrm>
          <a:prstGeom prst="rect">
            <a:avLst/>
          </a:prstGeom>
          <a:noFill/>
        </p:spPr>
      </p:pic>
      <p:pic>
        <p:nvPicPr>
          <p:cNvPr id="3076" name="Picture 4" descr="C:\Users\User\Desktop\печать досуги янв\DSC073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81400"/>
            <a:ext cx="32766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457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Ноябрь</a:t>
            </a:r>
            <a:endParaRPr lang="ru-RU" b="1" dirty="0"/>
          </a:p>
        </p:txBody>
      </p:sp>
      <p:pic>
        <p:nvPicPr>
          <p:cNvPr id="4098" name="Picture 2" descr="C:\Users\User\Desktop\физо\печать проект\DSC05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104954"/>
            <a:ext cx="3048000" cy="2305246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для В.Г\DSC08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742" y="990600"/>
            <a:ext cx="3677108" cy="2067791"/>
          </a:xfrm>
          <a:prstGeom prst="rect">
            <a:avLst/>
          </a:prstGeom>
          <a:noFill/>
        </p:spPr>
      </p:pic>
      <p:pic>
        <p:nvPicPr>
          <p:cNvPr id="4100" name="Picture 4" descr="C:\Users\User\Desktop\фото для В.Г\DSC089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995447"/>
            <a:ext cx="3498850" cy="1967549"/>
          </a:xfrm>
          <a:prstGeom prst="rect">
            <a:avLst/>
          </a:prstGeom>
          <a:noFill/>
        </p:spPr>
      </p:pic>
      <p:pic>
        <p:nvPicPr>
          <p:cNvPr id="4101" name="Picture 5" descr="C:\Users\User\Desktop\фото для В.Г\DSC_01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200400"/>
            <a:ext cx="2057400" cy="3086100"/>
          </a:xfrm>
          <a:prstGeom prst="rect">
            <a:avLst/>
          </a:prstGeom>
          <a:noFill/>
        </p:spPr>
      </p:pic>
      <p:pic>
        <p:nvPicPr>
          <p:cNvPr id="4102" name="Picture 6" descr="C:\Users\User\Desktop\физо\Новая папка (3)\DSC_1879.MOV_snapshot_00.01_[2017.03.27_22.01.05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495800"/>
            <a:ext cx="3124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57600" y="609600"/>
            <a:ext cx="101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Декабрь</a:t>
            </a:r>
            <a:endParaRPr lang="ru-RU" dirty="0"/>
          </a:p>
        </p:txBody>
      </p:sp>
      <p:pic>
        <p:nvPicPr>
          <p:cNvPr id="5122" name="Picture 2" descr="C:\Users\User\Desktop\фото досуги\светофор.гр№6\DSC06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3598332" cy="2401388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досуги\светофор.гр№6\DSC06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962400"/>
            <a:ext cx="3962400" cy="2895600"/>
          </a:xfrm>
          <a:prstGeom prst="rect">
            <a:avLst/>
          </a:prstGeom>
          <a:noFill/>
        </p:spPr>
      </p:pic>
      <p:pic>
        <p:nvPicPr>
          <p:cNvPr id="2" name="Picture 2" descr="C:\Users\User\Desktop\физо\Новая папка (3)\DSC06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933566"/>
            <a:ext cx="3657600" cy="2742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716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800" y="685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Январь</a:t>
            </a:r>
            <a:endParaRPr lang="ru-RU" b="1" dirty="0"/>
          </a:p>
        </p:txBody>
      </p:sp>
      <p:pic>
        <p:nvPicPr>
          <p:cNvPr id="6146" name="Picture 2" descr="C:\Users\User\Desktop\фото досуги\зарядка в кроватке\DSC06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3581400" cy="2248988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досуги\зарядка в кроватке\DSC06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71600"/>
            <a:ext cx="3193869" cy="2057400"/>
          </a:xfrm>
          <a:prstGeom prst="rect">
            <a:avLst/>
          </a:prstGeom>
          <a:noFill/>
        </p:spPr>
      </p:pic>
      <p:pic>
        <p:nvPicPr>
          <p:cNvPr id="6148" name="Picture 4" descr="C:\Users\User\Desktop\фото досуги\зимние забавы гр.№5,,6\DSC071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534" y="1447800"/>
            <a:ext cx="3843866" cy="1867988"/>
          </a:xfrm>
          <a:prstGeom prst="rect">
            <a:avLst/>
          </a:prstGeom>
          <a:noFill/>
        </p:spPr>
      </p:pic>
      <p:pic>
        <p:nvPicPr>
          <p:cNvPr id="6149" name="Picture 5" descr="C:\Users\User\Desktop\фото досуги\зимние забавы гр.№5,,6\DSC072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962400"/>
            <a:ext cx="37338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3048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381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Февраль</a:t>
            </a:r>
            <a:endParaRPr lang="ru-RU" b="1" dirty="0"/>
          </a:p>
        </p:txBody>
      </p:sp>
      <p:pic>
        <p:nvPicPr>
          <p:cNvPr id="7170" name="Picture 2" descr="C:\Users\User\Desktop\фото досуги\мы солдаты\DSC08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3172914"/>
            <a:ext cx="2963332" cy="1666874"/>
          </a:xfrm>
          <a:prstGeom prst="rect">
            <a:avLst/>
          </a:prstGeom>
          <a:noFill/>
        </p:spPr>
      </p:pic>
      <p:pic>
        <p:nvPicPr>
          <p:cNvPr id="7171" name="Picture 3" descr="C:\Users\User\Desktop\фото досуги\мы солдаты\DSC08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19200"/>
            <a:ext cx="3429000" cy="1752600"/>
          </a:xfrm>
          <a:prstGeom prst="rect">
            <a:avLst/>
          </a:prstGeom>
          <a:noFill/>
        </p:spPr>
      </p:pic>
      <p:pic>
        <p:nvPicPr>
          <p:cNvPr id="7172" name="Picture 4" descr="C:\Users\User\Desktop\печать досуги янв\DSC09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819400"/>
            <a:ext cx="3185401" cy="1791788"/>
          </a:xfrm>
          <a:prstGeom prst="rect">
            <a:avLst/>
          </a:prstGeom>
          <a:noFill/>
        </p:spPr>
      </p:pic>
      <p:pic>
        <p:nvPicPr>
          <p:cNvPr id="7173" name="Picture 5" descr="C:\Users\User\Desktop\печать досуги янв\DSC090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800600"/>
            <a:ext cx="3352800" cy="1885950"/>
          </a:xfrm>
          <a:prstGeom prst="rect">
            <a:avLst/>
          </a:prstGeom>
          <a:noFill/>
        </p:spPr>
      </p:pic>
      <p:pic>
        <p:nvPicPr>
          <p:cNvPr id="7174" name="Picture 6" descr="C:\Users\User\Desktop\печать фото к проекту\DSC_19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648200"/>
            <a:ext cx="3059113" cy="2039409"/>
          </a:xfrm>
          <a:prstGeom prst="rect">
            <a:avLst/>
          </a:prstGeom>
          <a:noFill/>
        </p:spPr>
      </p:pic>
      <p:pic>
        <p:nvPicPr>
          <p:cNvPr id="7175" name="Picture 7" descr="C:\Users\User\Desktop\печать фото к проекту\DSC_19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1193801"/>
            <a:ext cx="3363913" cy="185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9144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Март</a:t>
            </a:r>
            <a:endParaRPr lang="ru-RU" b="1" dirty="0"/>
          </a:p>
        </p:txBody>
      </p:sp>
      <p:pic>
        <p:nvPicPr>
          <p:cNvPr id="8194" name="Picture 2" descr="C:\Users\User\Desktop\печать фото к проекту\DSC09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3455373" cy="2476500"/>
          </a:xfrm>
          <a:prstGeom prst="rect">
            <a:avLst/>
          </a:prstGeom>
          <a:noFill/>
        </p:spPr>
      </p:pic>
      <p:pic>
        <p:nvPicPr>
          <p:cNvPr id="8195" name="Picture 3" descr="C:\Users\User\Desktop\печать фото к проекту\DSC09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457" y="685800"/>
            <a:ext cx="3657943" cy="2286000"/>
          </a:xfrm>
          <a:prstGeom prst="rect">
            <a:avLst/>
          </a:prstGeom>
          <a:noFill/>
        </p:spPr>
      </p:pic>
      <p:pic>
        <p:nvPicPr>
          <p:cNvPr id="8196" name="Picture 4" descr="C:\Users\User\Desktop\печать фото к проекту\DSC_19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886200"/>
            <a:ext cx="3593307" cy="262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81400" y="457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Апрель</a:t>
            </a:r>
            <a:endParaRPr lang="ru-RU" b="1" dirty="0"/>
          </a:p>
        </p:txBody>
      </p:sp>
      <p:pic>
        <p:nvPicPr>
          <p:cNvPr id="9218" name="Picture 2" descr="C:\Users\User\Desktop\фото досуги\в цирке гр.№5№6\DSC09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1371600"/>
            <a:ext cx="3185401" cy="1791788"/>
          </a:xfrm>
          <a:prstGeom prst="rect">
            <a:avLst/>
          </a:prstGeom>
          <a:noFill/>
        </p:spPr>
      </p:pic>
      <p:pic>
        <p:nvPicPr>
          <p:cNvPr id="9219" name="Picture 3" descr="C:\Users\User\Desktop\фото досуги\в цирке гр.№5№6\DSC09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357312"/>
            <a:ext cx="2889069" cy="1625102"/>
          </a:xfrm>
          <a:prstGeom prst="rect">
            <a:avLst/>
          </a:prstGeom>
          <a:noFill/>
        </p:spPr>
      </p:pic>
      <p:pic>
        <p:nvPicPr>
          <p:cNvPr id="9220" name="Picture 4" descr="C:\Users\User\Desktop\фото досуги\в цирке гр.№5№6\DSC09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10000"/>
            <a:ext cx="3176934" cy="2248988"/>
          </a:xfrm>
          <a:prstGeom prst="rect">
            <a:avLst/>
          </a:prstGeom>
          <a:noFill/>
        </p:spPr>
      </p:pic>
      <p:pic>
        <p:nvPicPr>
          <p:cNvPr id="9221" name="Picture 5" descr="C:\Users\User\Desktop\фото досуги\в цирке гр.№5№6\DSC094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886200"/>
            <a:ext cx="3276600" cy="202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6096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Май</a:t>
            </a:r>
            <a:endParaRPr lang="ru-RU" dirty="0"/>
          </a:p>
        </p:txBody>
      </p:sp>
      <p:pic>
        <p:nvPicPr>
          <p:cNvPr id="2" name="Picture 2" descr="C:\Users\User\Desktop\фото досуги\вместе с мамой\DSC_0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953000"/>
            <a:ext cx="2590800" cy="152400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досуги\вместе с мамой\DSC_0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95400"/>
            <a:ext cx="2678907" cy="1785938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досуги\вместе с мамой\DSC_0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143000"/>
            <a:ext cx="2793207" cy="1862138"/>
          </a:xfrm>
          <a:prstGeom prst="rect">
            <a:avLst/>
          </a:prstGeom>
          <a:noFill/>
        </p:spPr>
      </p:pic>
      <p:pic>
        <p:nvPicPr>
          <p:cNvPr id="1029" name="Picture 5" descr="C:\Users\User\Desktop\фото досуги\вместе с мамой\DSC_04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648200"/>
            <a:ext cx="2907507" cy="1938338"/>
          </a:xfrm>
          <a:prstGeom prst="rect">
            <a:avLst/>
          </a:prstGeom>
          <a:noFill/>
        </p:spPr>
      </p:pic>
      <p:pic>
        <p:nvPicPr>
          <p:cNvPr id="1030" name="Picture 6" descr="C:\Users\User\Desktop\фото досуги\вместе с мамой\DSC_04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590800"/>
            <a:ext cx="29718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762000"/>
            <a:ext cx="382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Выставка рисунков «Зимние забавы»</a:t>
            </a:r>
            <a:endParaRPr lang="ru-RU" dirty="0"/>
          </a:p>
        </p:txBody>
      </p:sp>
      <p:pic>
        <p:nvPicPr>
          <p:cNvPr id="2050" name="Picture 2" descr="C:\Users\User\Desktop\проект\фото\DSC09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172178"/>
            <a:ext cx="4876800" cy="2485422"/>
          </a:xfrm>
          <a:prstGeom prst="rect">
            <a:avLst/>
          </a:prstGeom>
          <a:noFill/>
        </p:spPr>
      </p:pic>
      <p:pic>
        <p:nvPicPr>
          <p:cNvPr id="2051" name="Picture 3" descr="C:\Users\User\Desktop\проект\фото\DSC09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886200"/>
            <a:ext cx="5016500" cy="2820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533400"/>
            <a:ext cx="61722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Направление: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здоровье и       здоровый образ жизни.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долгосрочный.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педагоги, воспитанники и  родители.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Возраст детей: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старший.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7181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Выставка рисунков «Что для здоровья хорошо, что плохо»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проект\фото\DSC09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667474"/>
            <a:ext cx="4800600" cy="2571026"/>
          </a:xfrm>
          <a:prstGeom prst="rect">
            <a:avLst/>
          </a:prstGeom>
          <a:noFill/>
        </p:spPr>
      </p:pic>
      <p:pic>
        <p:nvPicPr>
          <p:cNvPr id="1027" name="Picture 3" descr="C:\Users\User\Desktop\проект\фото\DSC09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733800"/>
            <a:ext cx="5105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1143000"/>
            <a:ext cx="356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Выставка рисунков «Виды спорта»</a:t>
            </a:r>
            <a:endParaRPr lang="ru-RU" dirty="0"/>
          </a:p>
        </p:txBody>
      </p:sp>
      <p:pic>
        <p:nvPicPr>
          <p:cNvPr id="3074" name="Picture 2" descr="C:\Users\User\Desktop\проект\фото\DSC09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76400"/>
            <a:ext cx="5016500" cy="2820987"/>
          </a:xfrm>
          <a:prstGeom prst="rect">
            <a:avLst/>
          </a:prstGeom>
          <a:noFill/>
        </p:spPr>
      </p:pic>
      <p:pic>
        <p:nvPicPr>
          <p:cNvPr id="3075" name="Picture 3" descr="C:\Users\User\Desktop\проект\фото\DSC097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572000"/>
            <a:ext cx="3651250" cy="205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1" y="914400"/>
            <a:ext cx="6553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Итог: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занимаются физкультурой с удовольствием.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Освоили элементы спортивных игр.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Различают и называют виды спорта.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Педагоги и родители проявили интерес в оздоровительной работе с детьми.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2286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1219200"/>
            <a:ext cx="5410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проблемы: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Основы здоровья и полноценного физического развития закладываются в дошкольном возрасте.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Незаинтересованность родителей в организации двигательной активности детей.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Недостаточные знания о физических навыках и умениях своих детей.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Невнимание родителей к здоровому образу жизни в семье.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1143000"/>
            <a:ext cx="65532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1. Создание необходимых условий воспитания и развития, направленных на сохранение и укрепление физического здоровья детей.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Формирование у всех участников проекта мотивации к сохранению и укреплению здоровья.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6477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Повысить интерес к занятиям физической культурой и спортом.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двигательные возможности каждого ребёнка.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педагогов: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Повышать уровень профессиональной компетентности в ходе реализации проекта.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Обогащать физкультурно-оздоровительную среду в ДОУ.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Приобщить родителей к жизнедеятельности ДОУ через поиск и внедрение наиболее эффективных форм  сотрудничества.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Укрепить детско-родительские взаимоотношения путём проведения совместных мероприятий.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12192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детей появиться интерес к занятиям физической культурой.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Заинтересованность у родителей и педагогов к совместной оздоровительной работе в ДОУ.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399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457200"/>
            <a:ext cx="64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Продукты проекта: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Стенгазета «Спортивное лето моей семьи».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 отчёты спортивных досугов и открытых занятий.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 класс для педагогов на тему: «Изготовление нестандартного оборудования для спортивных уголков.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по изготовления «Дорожек здоровья»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Выставки рисунков «Зимние забавы», «Виды спорта», «Что для здоровья хорошо, что плохо».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Беседа с детьми «Правильная осанка»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Дидактические игры «Подбери спортивный инвентарь», «Виды спорта».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Спортивные загадки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 класс для педагогов «Зарядка в кроватке»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конкурсе «Воспитатель года»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Анкетирование для родителей.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  <a:p>
            <a:pPr lvl="1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52600" y="152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 проекта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52600" y="533400"/>
          <a:ext cx="7620000" cy="611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6705600"/>
              </a:tblGrid>
              <a:tr h="30480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62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Спортивный семейный праздник «Мама, папа,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я-спортивная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семья»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2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Стенгазета  «Спортивное лето моей семьи»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Спортивные соревнования между педагогами.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Консультация для родителей на тему: «Изготовление нестандартного оборудования для спортивных уголков в группе»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Выставка рисунков «Что для здоровья хорошо, а что вредит?»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Спортивный досуг «Осенние эстафеты»;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Д/игры «Собери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пазлы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–виды спорта», « Подбери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спортсмену инвентарь»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3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Мастер-класс для педагогов  по изготовлению нестандартного оборудования.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Фото отчёт нестандартного оборудования в нашем детском саду в спортивном зале.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Спортивный досуг для детей «Мы со спортом крепко дружим»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Спортивный досуг «Светофор»;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Выставка рисунков «Зимние забавы»;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Спортивные загадки для детей. 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Мастер класс для педагогов «Зарядка в кроватке»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Доклад на тему «Оптимальная двигательная активность -залог  гармоничного развития детей»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Спортивный досуг «Зимние забавы»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Консультация для родителей «Зимние забавы»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1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Спортивный досуг «Мы будущие солдаты»;  Беседа для детей «Правильная осанка»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Консультация для родителей «Зарядка-это весело»;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Открытое занятие «В Цирке».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Спортивный досуг «Весеннее приключение»;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Выставка рисунков  «Виды спорта»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конкурсе «Воспитатель года» 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Открытое занятие  «В  цирке», Д/сад г.Фатежа.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Выступление на педсовете на тему «Формирование правильной осанки у дошкольников»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Анкетирование для родителей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Спортивный семейный  праздник «Мама,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папа,я-спортивная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семья»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Подведение итогов проекта, презентация.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76200"/>
            <a:ext cx="9525000" cy="7162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048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Фото отчёт проделанной работы на август</a:t>
            </a:r>
          </a:p>
          <a:p>
            <a:r>
              <a:rPr lang="ru-RU" b="1" dirty="0" smtClean="0"/>
              <a:t>«Мама, папа, я спортивная семья»</a:t>
            </a:r>
          </a:p>
          <a:p>
            <a:endParaRPr lang="ru-RU" b="1" dirty="0"/>
          </a:p>
        </p:txBody>
      </p:sp>
      <p:pic>
        <p:nvPicPr>
          <p:cNvPr id="2" name="Picture 2" descr="C:\Users\User\Desktop\фото досуги\ма.па.я-сп.семья\DSC05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2438400" cy="236220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досуги\ма.па.я-сп.семья\DSC05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67200"/>
            <a:ext cx="2743200" cy="2114550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досуги\ма.па.я-сп.семья\DSC05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114800"/>
            <a:ext cx="2438400" cy="2286000"/>
          </a:xfrm>
          <a:prstGeom prst="rect">
            <a:avLst/>
          </a:prstGeom>
          <a:noFill/>
        </p:spPr>
      </p:pic>
      <p:pic>
        <p:nvPicPr>
          <p:cNvPr id="1029" name="Picture 5" descr="C:\Users\User\Desktop\фото досуги\ма.па.я-сп.семья\DSC052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371600"/>
            <a:ext cx="2667000" cy="2057400"/>
          </a:xfrm>
          <a:prstGeom prst="rect">
            <a:avLst/>
          </a:prstGeom>
          <a:noFill/>
        </p:spPr>
      </p:pic>
      <p:pic>
        <p:nvPicPr>
          <p:cNvPr id="1030" name="Picture 6" descr="C:\Users\User\Desktop\фото досуги\ма.па.я-сп.семья\DSC052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886200"/>
            <a:ext cx="2590800" cy="1714500"/>
          </a:xfrm>
          <a:prstGeom prst="rect">
            <a:avLst/>
          </a:prstGeom>
          <a:noFill/>
        </p:spPr>
      </p:pic>
      <p:pic>
        <p:nvPicPr>
          <p:cNvPr id="1031" name="Picture 7" descr="C:\Users\User\Desktop\фото досуги\ма.па.я-сп.семья\DSC053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1143000"/>
            <a:ext cx="2438400" cy="23622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560</Words>
  <PresentationFormat>Экран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58</cp:revision>
  <dcterms:created xsi:type="dcterms:W3CDTF">2017-04-15T17:14:26Z</dcterms:created>
  <dcterms:modified xsi:type="dcterms:W3CDTF">2017-11-15T17:19:23Z</dcterms:modified>
</cp:coreProperties>
</file>