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1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«Что для здоровья хорошо, а что плохо»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Подготовил: инструктор по физической культуре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Клименко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Читать в темноте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темы для презентаций\для зор\f69b9f5699c57cbdc59f16930db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239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Долго сидеть за компьютером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темы для презентаций\для зор\jkgtt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3" y="1676401"/>
            <a:ext cx="7171057" cy="4583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870960"/>
          </a:xfrm>
        </p:spPr>
        <p:txBody>
          <a:bodyPr/>
          <a:lstStyle/>
          <a:p>
            <a:r>
              <a:rPr lang="ru-RU" dirty="0" smtClean="0"/>
              <a:t>Что полезно для здоровья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Делать зарядку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темы для презентаций\для зор\4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238999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Плавать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темы для презентаций\для зор\764561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162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Чистить зубы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темы для презентаций\для зор\20121001002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239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Кататься на велосипеде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темы для презентаций\для зор\family-fit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239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Мыть руки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темы для презентаций\для зор\ru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71628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Есть свежие фрукты и овощи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темы для презентаций\для зор\Naturopat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7274859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Мыть овощи и фрукты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темы для презентаций\для зор\ОВОЩИ-МЫ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239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7242048" cy="1447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вредит нашему здоровью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Гулять на </a:t>
            </a:r>
            <a:r>
              <a:rPr lang="ru-RU" smtClean="0"/>
              <a:t>свежем воздухе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темы для презентаций\для зор\ребенок-гуля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971" y="1676400"/>
            <a:ext cx="7252230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Вредно переедать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емы для презентаций\для зор\117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7239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Вредно есть снег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темы для презентаций\для зор\1488119379_kak-otuchit-rebenka-est-sn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239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грязных руках все микробы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темы для презентаций\для зор\foto_mikrobov_na_grjaznih_rukah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162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Нельзя лазить по деревьям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темы для презентаций\для зор\IMG_16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7315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Трогать провода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темы для презентаций\для зор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23900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Вредно курить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темы для презентаций\для зор\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7543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Употреблять алкоголь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темы для презентаций\для зор\ui-560a086bc09096.520266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239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62</Words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             Презентация на тему:  «Что для здоровья хорошо, а что плохо» </vt:lpstr>
      <vt:lpstr>     Что вредит нашему здоровью</vt:lpstr>
      <vt:lpstr>Вредно переедать</vt:lpstr>
      <vt:lpstr>Вредно есть снег</vt:lpstr>
      <vt:lpstr>На грязных руках все микробы</vt:lpstr>
      <vt:lpstr>Нельзя лазить по деревьям</vt:lpstr>
      <vt:lpstr>Трогать провода</vt:lpstr>
      <vt:lpstr>Вредно курить</vt:lpstr>
      <vt:lpstr>Употреблять алкоголь</vt:lpstr>
      <vt:lpstr>Читать в темноте</vt:lpstr>
      <vt:lpstr>Долго сидеть за компьютером</vt:lpstr>
      <vt:lpstr>Что полезно для здоровья</vt:lpstr>
      <vt:lpstr>Делать зарядку</vt:lpstr>
      <vt:lpstr>Плавать</vt:lpstr>
      <vt:lpstr>Чистить зубы</vt:lpstr>
      <vt:lpstr>Кататься на велосипеде</vt:lpstr>
      <vt:lpstr>Мыть руки</vt:lpstr>
      <vt:lpstr>Есть свежие фрукты и овощи</vt:lpstr>
      <vt:lpstr>Мыть овощи и фрукты</vt:lpstr>
      <vt:lpstr>Гулять на свежем воздухе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Презентация на тему:  «Что для здоровья хорошо, а что плохо» </dc:title>
  <dc:creator>User</dc:creator>
  <cp:lastModifiedBy>User</cp:lastModifiedBy>
  <cp:revision>4</cp:revision>
  <dcterms:created xsi:type="dcterms:W3CDTF">2017-11-19T12:17:44Z</dcterms:created>
  <dcterms:modified xsi:type="dcterms:W3CDTF">2017-11-19T13:43:34Z</dcterms:modified>
</cp:coreProperties>
</file>